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berly Lott" initials="KL" lastIdx="1" clrIdx="0">
    <p:extLst>
      <p:ext uri="{19B8F6BF-5375-455C-9EA6-DF929625EA0E}">
        <p15:presenceInfo xmlns:p15="http://schemas.microsoft.com/office/powerpoint/2012/main" userId="eb7416d486b2975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F6EB7E-003A-4B87-9405-3F15E09DAED5}" v="2" dt="2024-03-18T17:54:25.7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berly Lott" userId="eb7416d486b29754" providerId="LiveId" clId="{B8F6EB7E-003A-4B87-9405-3F15E09DAED5}"/>
    <pc:docChg chg="modSld">
      <pc:chgData name="Kimberly Lott" userId="eb7416d486b29754" providerId="LiveId" clId="{B8F6EB7E-003A-4B87-9405-3F15E09DAED5}" dt="2024-03-19T19:32:00.670" v="7" actId="6549"/>
      <pc:docMkLst>
        <pc:docMk/>
      </pc:docMkLst>
      <pc:sldChg chg="modSp mod">
        <pc:chgData name="Kimberly Lott" userId="eb7416d486b29754" providerId="LiveId" clId="{B8F6EB7E-003A-4B87-9405-3F15E09DAED5}" dt="2024-03-19T19:32:00.670" v="7" actId="6549"/>
        <pc:sldMkLst>
          <pc:docMk/>
          <pc:sldMk cId="3305935351" sldId="256"/>
        </pc:sldMkLst>
        <pc:spChg chg="mod">
          <ac:chgData name="Kimberly Lott" userId="eb7416d486b29754" providerId="LiveId" clId="{B8F6EB7E-003A-4B87-9405-3F15E09DAED5}" dt="2024-03-18T17:54:13.774" v="0" actId="1076"/>
          <ac:spMkLst>
            <pc:docMk/>
            <pc:sldMk cId="3305935351" sldId="256"/>
            <ac:spMk id="7" creationId="{66B04EBE-775F-4771-A096-1AB168F315E1}"/>
          </ac:spMkLst>
        </pc:spChg>
        <pc:graphicFrameChg chg="mod modGraphic">
          <ac:chgData name="Kimberly Lott" userId="eb7416d486b29754" providerId="LiveId" clId="{B8F6EB7E-003A-4B87-9405-3F15E09DAED5}" dt="2024-03-19T19:32:00.670" v="7" actId="6549"/>
          <ac:graphicFrameMkLst>
            <pc:docMk/>
            <pc:sldMk cId="3305935351" sldId="256"/>
            <ac:graphicFrameMk id="8" creationId="{35C42E14-33E9-445F-A8BD-7981A2EE18A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4E1-7D6B-42AA-B075-4AAF964494F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442-7EEF-487D-B810-4CFC2443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0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4E1-7D6B-42AA-B075-4AAF964494F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442-7EEF-487D-B810-4CFC2443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8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4E1-7D6B-42AA-B075-4AAF964494F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442-7EEF-487D-B810-4CFC2443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6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4E1-7D6B-42AA-B075-4AAF964494F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442-7EEF-487D-B810-4CFC2443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0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4E1-7D6B-42AA-B075-4AAF964494F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442-7EEF-487D-B810-4CFC2443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4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4E1-7D6B-42AA-B075-4AAF964494F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442-7EEF-487D-B810-4CFC2443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0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4E1-7D6B-42AA-B075-4AAF964494F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442-7EEF-487D-B810-4CFC2443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4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4E1-7D6B-42AA-B075-4AAF964494F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442-7EEF-487D-B810-4CFC2443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4E1-7D6B-42AA-B075-4AAF964494F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442-7EEF-487D-B810-4CFC2443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7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4E1-7D6B-42AA-B075-4AAF964494F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442-7EEF-487D-B810-4CFC2443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6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44E1-7D6B-42AA-B075-4AAF964494F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442-7EEF-487D-B810-4CFC2443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5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344E1-7D6B-42AA-B075-4AAF964494F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8C442-7EEF-487D-B810-4CFC2443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8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5077599"/>
            <a:ext cx="80574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**Partner types: Regional AFP partner</a:t>
            </a: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members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Government Practitioner partners, CFA </a:t>
            </a:r>
            <a:r>
              <a:rPr lang="en-US" altLang="en-US" sz="12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Member partners, Practitioner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en-US" sz="12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Company Member colleagues.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B04EBE-775F-4771-A096-1AB168F315E1}"/>
              </a:ext>
            </a:extLst>
          </p:cNvPr>
          <p:cNvSpPr/>
          <p:nvPr/>
        </p:nvSpPr>
        <p:spPr>
          <a:xfrm>
            <a:off x="1371600" y="381000"/>
            <a:ext cx="5638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2024 In Person Rocky Mountain Summit- ATTENDEE PRICING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5C42E14-33E9-445F-A8BD-7981A2EE18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107186"/>
              </p:ext>
            </p:extLst>
          </p:nvPr>
        </p:nvGraphicFramePr>
        <p:xfrm>
          <a:off x="457200" y="990600"/>
          <a:ext cx="6672197" cy="3959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7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0672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Type Rate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EARLY BIRD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Cost 3/1/2024-6/30/2024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REGULAR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Cost 7/1/202-9/</a:t>
                      </a: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</a:rPr>
                        <a:t>??</a:t>
                      </a:r>
                      <a:r>
                        <a:rPr lang="en-US" sz="1000" dirty="0">
                          <a:effectLst/>
                        </a:rPr>
                        <a:t>/2024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004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Member/Partner **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$300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$375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953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Non Member/Guest 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$375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$450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953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Practitioner Members (2024 Promotional Members only)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$175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2891043"/>
                  </a:ext>
                </a:extLst>
              </a:tr>
              <a:tr h="743953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SPECIAL FOR FEATURED/GOLD SPONSORS: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 additional tickets for clients and colleagues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$200 per person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$275 per person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2867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935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7849</TotalTime>
  <Words>93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Lott</dc:creator>
  <cp:lastModifiedBy>Kimberly Lott</cp:lastModifiedBy>
  <cp:revision>28</cp:revision>
  <dcterms:created xsi:type="dcterms:W3CDTF">2016-09-27T20:10:24Z</dcterms:created>
  <dcterms:modified xsi:type="dcterms:W3CDTF">2024-03-19T19:32:04Z</dcterms:modified>
</cp:coreProperties>
</file>